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19" autoAdjust="0"/>
  </p:normalViewPr>
  <p:slideViewPr>
    <p:cSldViewPr snapToGrid="0">
      <p:cViewPr varScale="1"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334A-7F5F-47A1-B343-3D3B5D78B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25D67-D43B-4434-A8CE-7C06879E4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917D8-E6E8-49CB-B3EF-6C64208A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D60A3-1473-4A48-96D0-EB0DD999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39763-C3EC-4668-BE6C-97256B81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3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6EC2-50E0-40A3-9A2B-1657D1B3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5706A-0308-4979-9C45-3B909D103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F0401-1870-4D11-AB88-FD02B92D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B1A86-70A1-4B5F-AEE5-1E1D5192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6D3D6-BF5A-4276-A152-C5E7BD16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3472B0-EEA1-4E68-AD29-4B974285C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6F1EF-3A23-4BE9-A356-4B22911C5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3A6DA-83EA-4365-A9D9-E344382C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39978-83EE-4A6A-B61A-A7218E3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2F161-167B-40FC-8BA7-D79FA70D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0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301-E4B2-4312-B6D8-F2F393FF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7054-4D8E-4CF1-912E-0DC71B252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154B-8596-4F55-AF33-BEF9B6A6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1FA5B-3D23-47C1-868A-37C18FC9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7EA9-1117-48CD-8DC1-EB5B1304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0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EB12-49E3-4C58-A8A8-AB723411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AA37C-D672-49F2-967F-FFCA88E7E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6D281-1353-427C-A78E-83431B88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86197-B307-4575-97F3-B67A2E46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85EE8-D231-4A5C-A3A6-3B767DD3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8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3D7-3E60-4E7E-800D-6EAC6B15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2AA3C-974F-4322-8A42-A578E801A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5792A-84B9-4EEC-8B62-AB090FF59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F8DB9-3F94-4A32-891F-8E810EB9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FB20C-6ED0-46AE-9FA2-725A2D0A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4E206-4E33-4A53-8322-29766D4D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8EFD-B4B3-4686-8FC0-7C163BB4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0731F-7305-44C6-8844-9B2CCE92F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80DD5-D521-4458-A538-7365C6EB1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0720A-57CC-48B7-9587-16D452EB5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716E15-C966-4B56-BCAA-17BFED268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047EF-46B8-4A98-91E8-60DD3874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B559D-C074-4DE2-8E00-7C2DA610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0A25B-E83E-4D85-81E6-84368869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4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7149-E29C-4670-92F4-06B165DB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5516B-D75A-4C68-9E82-515A5EDA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9E251-1471-4DB9-8117-509CDC34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40B88-446F-46E4-95B3-AE1B684F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6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F3F70-FECA-4C3A-9FBE-DBF8D613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A75BB-4454-408D-A66A-A11E7528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5230-3418-4CD7-BF3F-9E2CD078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5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34B4-1C99-4E68-A065-33B6517A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3EFD7-8766-4AED-B8E7-92D5D12A8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02596-4472-49D9-AF25-7C71442D5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75B47-1836-4E56-BB36-21A1C21C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900B5-759F-456D-97CD-8044D937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56508-6C59-41D2-A80D-13306A0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F736-BF12-45C2-BC11-8B987ED8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2F0C6-2CB2-411B-9CA5-B21926688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EED0E-A412-4ED6-A3D6-62E83F243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A13BF-9DF7-4F1E-9E85-DD738B95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18BDB-F683-43E6-858B-FC8FF027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EEF67-1948-4BD1-94A3-E5CEE3B5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9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26D08-D5A8-4F24-B292-82CFA6F75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CEBBD-83A2-4AE1-9C73-15AB2935C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B64D6-330A-489A-834E-8C4545C0D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EF36-1CF4-428B-BD6D-EC1A0B5CE9A2}" type="datetimeFigureOut">
              <a:rPr lang="en-US" smtClean="0"/>
              <a:t>12/1/2017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CE13F-73CE-47D7-B98A-38E1E7BCE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60C36-4D00-46A4-B78E-2381A7C8F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663FA-CC86-46D5-940E-C5E6801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2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9E70B5-2338-4C09-83DB-7F77A528B876}"/>
              </a:ext>
            </a:extLst>
          </p:cNvPr>
          <p:cNvSpPr txBox="1"/>
          <p:nvPr/>
        </p:nvSpPr>
        <p:spPr>
          <a:xfrm>
            <a:off x="413288" y="268636"/>
            <a:ext cx="7501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Photon Mapping</a:t>
            </a:r>
            <a:endParaRPr lang="en-US" sz="6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0B628-F547-4FCC-9C2A-8BD2C4523EDF}"/>
              </a:ext>
            </a:extLst>
          </p:cNvPr>
          <p:cNvSpPr txBox="1"/>
          <p:nvPr/>
        </p:nvSpPr>
        <p:spPr>
          <a:xfrm>
            <a:off x="206644" y="6220032"/>
            <a:ext cx="11783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Jianyang Zhang, Xuyang Wang, Xuan Zhuang, Yufei Zhang</a:t>
            </a:r>
          </a:p>
        </p:txBody>
      </p:sp>
    </p:spTree>
    <p:extLst>
      <p:ext uri="{BB962C8B-B14F-4D97-AF65-F5344CB8AC3E}">
        <p14:creationId xmlns:p14="http://schemas.microsoft.com/office/powerpoint/2010/main" val="197659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FA425-4242-4128-8F28-39765A3EB9D2}"/>
              </a:ext>
            </a:extLst>
          </p:cNvPr>
          <p:cNvSpPr txBox="1"/>
          <p:nvPr/>
        </p:nvSpPr>
        <p:spPr>
          <a:xfrm>
            <a:off x="322881" y="228600"/>
            <a:ext cx="555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Introduction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01C9D-CDC5-43A3-9F8F-EBBCF1C8CD37}"/>
              </a:ext>
            </a:extLst>
          </p:cNvPr>
          <p:cNvSpPr txBox="1"/>
          <p:nvPr/>
        </p:nvSpPr>
        <p:spPr>
          <a:xfrm>
            <a:off x="322881" y="1667905"/>
            <a:ext cx="11546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 global approximate illumination algorithm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Simulate individual photons emitted from light sources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Generate photon maps for rendering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More realistic than pure raytracing techniques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Need more memory to store photon maps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Two passes: photon tracing, rendering</a:t>
            </a:r>
          </a:p>
        </p:txBody>
      </p:sp>
    </p:spTree>
    <p:extLst>
      <p:ext uri="{BB962C8B-B14F-4D97-AF65-F5344CB8AC3E}">
        <p14:creationId xmlns:p14="http://schemas.microsoft.com/office/powerpoint/2010/main" val="85980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C0BDB-304E-48C4-8D37-F63CC01DED72}"/>
              </a:ext>
            </a:extLst>
          </p:cNvPr>
          <p:cNvSpPr txBox="1"/>
          <p:nvPr/>
        </p:nvSpPr>
        <p:spPr>
          <a:xfrm>
            <a:off x="322880" y="228600"/>
            <a:ext cx="8113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First Pass – Photon Tracing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71E0D-0FC5-41EC-8CEF-8FEE82D2290A}"/>
              </a:ext>
            </a:extLst>
          </p:cNvPr>
          <p:cNvSpPr txBox="1"/>
          <p:nvPr/>
        </p:nvSpPr>
        <p:spPr>
          <a:xfrm>
            <a:off x="498528" y="1601492"/>
            <a:ext cx="111949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Emit discrete photons from light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Point light source vs. Area light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Energy absorption, refraction and reflection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Material decides</a:t>
            </a:r>
            <a:r>
              <a:rPr lang="en-US" altLang="zh-CN" sz="3600" dirty="0">
                <a:solidFill>
                  <a:schemeClr val="bg1"/>
                </a:solidFill>
              </a:rPr>
              <a:t> photon’s status after hitting surface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 photon is traced until it is absorbed or out of scene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4D752-D0F0-4F8D-B804-9CFBDD049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8" y="4913376"/>
            <a:ext cx="1329714" cy="1314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03B77-B10D-425B-9E38-A0F0629AC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44" y="4913376"/>
            <a:ext cx="1467764" cy="1314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980C6-482F-4374-86B2-A61637DBE0C2}"/>
              </a:ext>
            </a:extLst>
          </p:cNvPr>
          <p:cNvSpPr txBox="1"/>
          <p:nvPr/>
        </p:nvSpPr>
        <p:spPr>
          <a:xfrm>
            <a:off x="2726707" y="6260068"/>
            <a:ext cx="180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 light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C79AF-B41C-4DD3-B488-50D0E663BEE5}"/>
              </a:ext>
            </a:extLst>
          </p:cNvPr>
          <p:cNvSpPr txBox="1"/>
          <p:nvPr/>
        </p:nvSpPr>
        <p:spPr>
          <a:xfrm>
            <a:off x="6620062" y="6260068"/>
            <a:ext cx="17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area light source</a:t>
            </a:r>
          </a:p>
        </p:txBody>
      </p:sp>
    </p:spTree>
    <p:extLst>
      <p:ext uri="{BB962C8B-B14F-4D97-AF65-F5344CB8AC3E}">
        <p14:creationId xmlns:p14="http://schemas.microsoft.com/office/powerpoint/2010/main" val="252470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F704B-2229-4D90-B325-0237B845A8DC}"/>
              </a:ext>
            </a:extLst>
          </p:cNvPr>
          <p:cNvSpPr txBox="1"/>
          <p:nvPr/>
        </p:nvSpPr>
        <p:spPr>
          <a:xfrm>
            <a:off x="322880" y="228600"/>
            <a:ext cx="11548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Second Pass – Rendering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5FE04-359E-4D21-AC0C-170AE9163BBE}"/>
              </a:ext>
            </a:extLst>
          </p:cNvPr>
          <p:cNvSpPr txBox="1"/>
          <p:nvPr/>
        </p:nvSpPr>
        <p:spPr>
          <a:xfrm>
            <a:off x="976393" y="1374183"/>
            <a:ext cx="110141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Thousands of photons each bounce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Several bounces to generate photon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Visualize the photon maps </a:t>
            </a:r>
            <a:r>
              <a:rPr lang="en-US" sz="2800">
                <a:solidFill>
                  <a:schemeClr val="bg1"/>
                </a:solidFill>
              </a:rPr>
              <a:t>by raytracing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More photons for more realistic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4EC3F-E08F-4AD3-BDB6-DA4E68DF9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4" y="3347633"/>
            <a:ext cx="3373082" cy="2523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B564C-7D88-4F95-B23F-613A4D8C2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53" y="3355823"/>
            <a:ext cx="3373082" cy="2515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01CAE-1474-40E3-BF22-A17C27234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67" y="3347618"/>
            <a:ext cx="3373081" cy="2523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89C2F-5070-4F5B-917F-EF77C54F3C85}"/>
              </a:ext>
            </a:extLst>
          </p:cNvPr>
          <p:cNvSpPr txBox="1"/>
          <p:nvPr/>
        </p:nvSpPr>
        <p:spPr>
          <a:xfrm>
            <a:off x="9239573" y="6088121"/>
            <a:ext cx="171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Third Bounce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C25C3-5F9D-4F10-8BF5-167D5DEAB4AA}"/>
              </a:ext>
            </a:extLst>
          </p:cNvPr>
          <p:cNvSpPr txBox="1"/>
          <p:nvPr/>
        </p:nvSpPr>
        <p:spPr>
          <a:xfrm>
            <a:off x="1614407" y="6088121"/>
            <a:ext cx="133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Bounce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79BD4-20CB-4F1A-B864-70E16A4181E9}"/>
              </a:ext>
            </a:extLst>
          </p:cNvPr>
          <p:cNvSpPr txBox="1"/>
          <p:nvPr/>
        </p:nvSpPr>
        <p:spPr>
          <a:xfrm>
            <a:off x="5238427" y="6088121"/>
            <a:ext cx="171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Second Bounce</a:t>
            </a:r>
          </a:p>
        </p:txBody>
      </p:sp>
    </p:spTree>
    <p:extLst>
      <p:ext uri="{BB962C8B-B14F-4D97-AF65-F5344CB8AC3E}">
        <p14:creationId xmlns:p14="http://schemas.microsoft.com/office/powerpoint/2010/main" val="262045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DF704B-2229-4D90-B325-0237B845A8DC}"/>
              </a:ext>
            </a:extLst>
          </p:cNvPr>
          <p:cNvSpPr txBox="1"/>
          <p:nvPr/>
        </p:nvSpPr>
        <p:spPr>
          <a:xfrm>
            <a:off x="322880" y="228600"/>
            <a:ext cx="115488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</a:rPr>
              <a:t>Basic Environment - Cornell box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A3B28-FD4E-47F6-9C81-C9E6AF710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97" y="1249051"/>
            <a:ext cx="5416613" cy="54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5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6C4B08-A112-4185-95FA-A100ED9E489E}"/>
              </a:ext>
            </a:extLst>
          </p:cNvPr>
          <p:cNvSpPr txBox="1"/>
          <p:nvPr/>
        </p:nvSpPr>
        <p:spPr>
          <a:xfrm>
            <a:off x="3657598" y="2195593"/>
            <a:ext cx="46804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1263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115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Microsoft YaHei UI</vt:lpstr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Jianyang Zhang</dc:creator>
  <cp:lastModifiedBy>Jianyang Zhang</cp:lastModifiedBy>
  <cp:revision>82</cp:revision>
  <dcterms:created xsi:type="dcterms:W3CDTF">2017-11-23T22:05:17Z</dcterms:created>
  <dcterms:modified xsi:type="dcterms:W3CDTF">2017-12-02T07:07:01Z</dcterms:modified>
</cp:coreProperties>
</file>